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0" r:id="rId5"/>
    <p:sldId id="256" r:id="rId6"/>
    <p:sldId id="257" r:id="rId7"/>
    <p:sldId id="292" r:id="rId8"/>
    <p:sldId id="259" r:id="rId9"/>
    <p:sldId id="293" r:id="rId10"/>
    <p:sldId id="294" r:id="rId11"/>
    <p:sldId id="295" r:id="rId12"/>
    <p:sldId id="296" r:id="rId13"/>
    <p:sldId id="29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 autoAdjust="0"/>
    <p:restoredTop sz="90192" autoAdjust="0"/>
  </p:normalViewPr>
  <p:slideViewPr>
    <p:cSldViewPr snapToGrid="0" snapToObjects="1">
      <p:cViewPr varScale="1">
        <p:scale>
          <a:sx n="74" d="100"/>
          <a:sy n="74" d="100"/>
        </p:scale>
        <p:origin x="33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3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0A5953-E79D-A544-9079-4168048B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2" y="1120723"/>
            <a:ext cx="82931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71FF9F-F434-417A-B47D-7794DCF78521}"/>
              </a:ext>
            </a:extLst>
          </p:cNvPr>
          <p:cNvSpPr/>
          <p:nvPr/>
        </p:nvSpPr>
        <p:spPr>
          <a:xfrm>
            <a:off x="8387492" y="841282"/>
            <a:ext cx="1148715" cy="10915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5" r="1528" b="46476"/>
          <a:stretch/>
        </p:blipFill>
        <p:spPr>
          <a:xfrm>
            <a:off x="5697009" y="2135094"/>
            <a:ext cx="1888494" cy="1976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120515" y="2854437"/>
            <a:ext cx="659435" cy="3071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A6BF8-79C1-564D-A8C1-6B869CA0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869" y="1545497"/>
            <a:ext cx="1752600" cy="77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4009D-9160-C943-8B35-185FE030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31" y="2526299"/>
            <a:ext cx="2070100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51FCE-DA9D-B54F-97B4-FB0B0672B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053303"/>
            <a:ext cx="34671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4F1EB-F482-5B47-80BE-89125120F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91" y="5450863"/>
            <a:ext cx="177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894A1-B974-9D47-AD8E-EC139CF63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4" y="1180242"/>
            <a:ext cx="9144000" cy="4787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195DE473-0766-40BF-960D-170C7E8155C9}"/>
              </a:ext>
            </a:extLst>
          </p:cNvPr>
          <p:cNvSpPr/>
          <p:nvPr/>
        </p:nvSpPr>
        <p:spPr>
          <a:xfrm>
            <a:off x="8563802" y="968179"/>
            <a:ext cx="914400" cy="61264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62C93-DEEE-CE4C-B7A9-2A1B49759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14" y="1830071"/>
            <a:ext cx="27686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ABCCF-51F7-7B4C-937B-489ACC952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897" y="2386346"/>
            <a:ext cx="2819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DC7D7-6ED0-3B42-A02F-85C419910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495" y="3410156"/>
            <a:ext cx="1371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9E8D02-27AB-1E45-A6BB-9420FFD54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114" y="5536342"/>
            <a:ext cx="17780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39BDC-FFA2-EA48-B790-0567D487D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516" y="4897095"/>
            <a:ext cx="284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C80EF-8E6E-284F-A569-A25D3CDD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4" y="1099427"/>
            <a:ext cx="92964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CCA249B-5898-4005-BBB6-EBA4D8943404}"/>
              </a:ext>
            </a:extLst>
          </p:cNvPr>
          <p:cNvSpPr/>
          <p:nvPr/>
        </p:nvSpPr>
        <p:spPr>
          <a:xfrm rot="12346087">
            <a:off x="7773424" y="1188719"/>
            <a:ext cx="1758638" cy="563372"/>
          </a:xfrm>
          <a:prstGeom prst="triangle">
            <a:avLst>
              <a:gd name="adj" fmla="val 308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498496" y="1747458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8" t="1" r="23609" b="58630"/>
          <a:stretch/>
        </p:blipFill>
        <p:spPr>
          <a:xfrm rot="5400000">
            <a:off x="3058081" y="2781761"/>
            <a:ext cx="604500" cy="140843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3269604" y="3183729"/>
            <a:ext cx="0" cy="6045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56113" y="3183728"/>
            <a:ext cx="452847" cy="295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0109708">
            <a:off x="4117109" y="4752751"/>
            <a:ext cx="2456247" cy="288991"/>
            <a:chOff x="4937257" y="4761937"/>
            <a:chExt cx="2456247" cy="288991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027292" y="5050928"/>
              <a:ext cx="2366212" cy="0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490292" flipV="1">
              <a:off x="4937257" y="4761937"/>
              <a:ext cx="1337524" cy="174523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c 33"/>
          <p:cNvSpPr/>
          <p:nvPr/>
        </p:nvSpPr>
        <p:spPr>
          <a:xfrm rot="16668710">
            <a:off x="4501706" y="5021282"/>
            <a:ext cx="1551728" cy="1162735"/>
          </a:xfrm>
          <a:prstGeom prst="arc">
            <a:avLst>
              <a:gd name="adj1" fmla="val 17402953"/>
              <a:gd name="adj2" fmla="val 10709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39224" y="4280626"/>
                <a:ext cx="58055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100" dirty="0">
                  <a:latin typeface="KG Primary Penmanship" panose="02000506000000020003" pitchFamily="2" charset="0"/>
                </a:endParaRPr>
              </a:p>
              <a:p>
                <a:pPr algn="l"/>
                <a:endParaRPr lang="en-GB" dirty="0">
                  <a:latin typeface="KG Primary Penmanship" panose="02000506000000020003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24" y="4280626"/>
                <a:ext cx="580551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4175011" y="5053649"/>
                <a:ext cx="1221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>
                    <a:latin typeface="KG Primary Penmanship" panose="02000506000000020003" pitchFamily="2" charset="0"/>
                  </a:rPr>
                  <a:t>22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1400" dirty="0">
                  <a:latin typeface="KG Primary Penmanship" panose="02000506000000020003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75011" y="5053649"/>
                <a:ext cx="1221863" cy="461665"/>
              </a:xfrm>
              <a:prstGeom prst="rect">
                <a:avLst/>
              </a:prstGeom>
              <a:blipFill>
                <a:blip r:embed="rId6"/>
                <a:stretch>
                  <a:fillRect l="-8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F93A83-B5B4-3F43-9ECE-15786890B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000" y="1629020"/>
            <a:ext cx="3314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EE0BB-14C5-8847-B217-43C139FBF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140" y="3148829"/>
            <a:ext cx="14097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222E8-9F19-CA47-9286-98CC7908F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1469" y="4512493"/>
            <a:ext cx="17653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5D9450-5050-524E-84D8-69D26FAEB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883" y="5506439"/>
            <a:ext cx="1778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F6A90-51CE-1145-96D3-BB43AA23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4" y="1151629"/>
            <a:ext cx="7899400" cy="566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5" y="874012"/>
            <a:ext cx="1178771" cy="117877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417628" y="1807296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DE0BF-28D2-C747-8AEF-96167F876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28" y="1620983"/>
            <a:ext cx="12065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40337-BCC4-A64B-A9B5-AC9CBBE73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75" y="3041104"/>
            <a:ext cx="1206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487C5-6F2C-DB44-B63D-04F70A6D4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25" y="4659528"/>
            <a:ext cx="2082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C85A2-3550-AC40-B73E-1E2C7431B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745" y="5538174"/>
            <a:ext cx="2082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4B0EE-4A7D-4848-B152-B457B7BD1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545" y="2578100"/>
            <a:ext cx="16129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CFE300-7F47-784F-8A6C-64077CFB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145" y="4230102"/>
            <a:ext cx="1422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C661B-EBCB-B94E-8DB0-E3C8E153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1" y="1176786"/>
            <a:ext cx="84963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9655DFBA-59F2-4A29-B9FC-B49B8EF5FD20}"/>
              </a:ext>
            </a:extLst>
          </p:cNvPr>
          <p:cNvSpPr/>
          <p:nvPr/>
        </p:nvSpPr>
        <p:spPr>
          <a:xfrm>
            <a:off x="7982107" y="999913"/>
            <a:ext cx="1588583" cy="908685"/>
          </a:xfrm>
          <a:prstGeom prst="trapezoid">
            <a:avLst>
              <a:gd name="adj" fmla="val 545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9DF85-F2C5-0E48-9684-65E62ABD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58" y="1170177"/>
            <a:ext cx="1549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761B6-D7D4-A24B-8C8E-66EEAA28E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406" y="2275940"/>
            <a:ext cx="1879600" cy="184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B6455-6A2A-5645-A2C2-B96D057BE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640" y="4639553"/>
            <a:ext cx="2324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EB3B0-F31D-234C-B355-A3DF9F1E5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491" y="5565144"/>
            <a:ext cx="1333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9533A4-A34A-FE47-BF23-F2F372174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111" y="2184356"/>
            <a:ext cx="1600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443D8-C3D5-494D-AAAB-643DCCEE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0" y="1203409"/>
            <a:ext cx="91440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DC269A75-A55C-4790-A939-9C89CCA84410}"/>
              </a:ext>
            </a:extLst>
          </p:cNvPr>
          <p:cNvSpPr/>
          <p:nvPr/>
        </p:nvSpPr>
        <p:spPr>
          <a:xfrm rot="2316042">
            <a:off x="7749392" y="1087400"/>
            <a:ext cx="1842135" cy="899160"/>
          </a:xfrm>
          <a:prstGeom prst="cube">
            <a:avLst>
              <a:gd name="adj" fmla="val 306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933969" y="1770103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35" y="3279370"/>
            <a:ext cx="1890938" cy="14720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10635" y="5652604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15042-12E2-5044-86EF-9460387A0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19" y="1685783"/>
            <a:ext cx="27686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71ABE-C601-4643-91C5-8ACD08C21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246" y="3342299"/>
            <a:ext cx="2806700" cy="134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6AA1E-37C0-6547-B644-4814CB82F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540" y="4607546"/>
            <a:ext cx="1371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BB653A-BDC4-D44A-870A-9935D56D3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591" y="5581732"/>
            <a:ext cx="177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162DB-12AF-D340-933A-46F62432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4" y="1122642"/>
            <a:ext cx="7899400" cy="5181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EB17CA4C-EB2A-4F42-B28A-4E415AFCE6D2}"/>
              </a:ext>
            </a:extLst>
          </p:cNvPr>
          <p:cNvSpPr/>
          <p:nvPr/>
        </p:nvSpPr>
        <p:spPr>
          <a:xfrm rot="20177151">
            <a:off x="8614679" y="920338"/>
            <a:ext cx="914400" cy="914400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75445" y="2443883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7C5A3-4D18-8B42-AC48-46322229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54" y="1110459"/>
            <a:ext cx="17780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2BE36-26D9-6249-9053-03D99D285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289" y="2346043"/>
            <a:ext cx="33020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886C6-3E79-8443-A63A-D9A1A46C0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279" y="3987199"/>
            <a:ext cx="1879600" cy="85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367EC-1757-2F4F-AD99-4DAA04837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724" y="5252220"/>
            <a:ext cx="3136900" cy="93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3C7BB-D1ED-E44A-8658-C54FA285D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722" y="3999899"/>
            <a:ext cx="1879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F787B7-C13E-DB4C-B793-F0668FE03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9" y="1102279"/>
            <a:ext cx="9182100" cy="5600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873DF-9129-4FC1-8F17-A05586D77E60}"/>
              </a:ext>
            </a:extLst>
          </p:cNvPr>
          <p:cNvSpPr/>
          <p:nvPr/>
        </p:nvSpPr>
        <p:spPr>
          <a:xfrm>
            <a:off x="8705900" y="872334"/>
            <a:ext cx="769965" cy="834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32916" y="3217889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4B37A3-5B87-4E42-A8EC-E65287AE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598" y="1547408"/>
            <a:ext cx="33147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533FB-7F0E-3E4F-95C6-B2B47444E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592" y="3031905"/>
            <a:ext cx="12446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3BDCA-E559-C84E-8EE6-2162859D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469" y="4016703"/>
            <a:ext cx="17780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17D45-C27A-B04A-B623-102B4F9E8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469" y="4995275"/>
            <a:ext cx="1778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8ACA7-8488-4E41-9307-2E9F1BB0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7" y="1140833"/>
            <a:ext cx="7899400" cy="551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96575-3712-E14A-921F-6FB3E1FACF7F}"/>
              </a:ext>
            </a:extLst>
          </p:cNvPr>
          <p:cNvSpPr txBox="1"/>
          <p:nvPr/>
        </p:nvSpPr>
        <p:spPr>
          <a:xfrm>
            <a:off x="5432925" y="4959007"/>
            <a:ext cx="101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rgbClr val="FF0000"/>
              </a:solidFill>
              <a:latin typeface="KG Primary Penmanship" panose="02000506000000020003" pitchFamily="2" charset="77"/>
            </a:endParaRPr>
          </a:p>
        </p:txBody>
      </p:sp>
      <p:sp>
        <p:nvSpPr>
          <p:cNvPr id="21" name="Cylinder 1">
            <a:extLst>
              <a:ext uri="{FF2B5EF4-FFF2-40B4-BE49-F238E27FC236}">
                <a16:creationId xmlns:a16="http://schemas.microsoft.com/office/drawing/2014/main" id="{95CAF13D-E117-4B9F-A87C-B831D49083F9}"/>
              </a:ext>
            </a:extLst>
          </p:cNvPr>
          <p:cNvSpPr/>
          <p:nvPr/>
        </p:nvSpPr>
        <p:spPr>
          <a:xfrm>
            <a:off x="8654715" y="848349"/>
            <a:ext cx="914400" cy="121615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382634" y="3384111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247693" y="5962594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CE8F864-6F98-4ACF-96DA-5BCA7A1EE7DC}"/>
              </a:ext>
            </a:extLst>
          </p:cNvPr>
          <p:cNvSpPr/>
          <p:nvPr/>
        </p:nvSpPr>
        <p:spPr>
          <a:xfrm>
            <a:off x="8403479" y="4360258"/>
            <a:ext cx="1060704" cy="9144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5F6CD-9982-3640-A68A-3B7BF33C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55" y="1610357"/>
            <a:ext cx="1447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C73D6-40F2-694F-9553-12781634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295" y="3312820"/>
            <a:ext cx="12573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DF2F6-69C2-264D-B2FD-4D6FE1C5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473" y="4350990"/>
            <a:ext cx="4241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6675E-D3E0-2141-B2D4-0C6E4DAA3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457" y="5822173"/>
            <a:ext cx="2082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1DAC2-C1A1-134E-B33E-0989B2A7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2" y="1137124"/>
            <a:ext cx="8496300" cy="558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0066" y="1784582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335995" y="1784582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369C975-F09F-40B8-AD95-2B09A2365F9D}"/>
              </a:ext>
            </a:extLst>
          </p:cNvPr>
          <p:cNvSpPr/>
          <p:nvPr/>
        </p:nvSpPr>
        <p:spPr>
          <a:xfrm>
            <a:off x="7726192" y="926946"/>
            <a:ext cx="1891665" cy="1171575"/>
          </a:xfrm>
          <a:prstGeom prst="parallelogram">
            <a:avLst>
              <a:gd name="adj" fmla="val 445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B5328-92D9-8544-B186-8C58F33E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42" y="1666721"/>
            <a:ext cx="1841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4B918-8C02-DE46-9A5B-A0A30597D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789" y="1690207"/>
            <a:ext cx="18415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58C80-48A4-6F49-9BA8-BFC3E3086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991" y="2580972"/>
            <a:ext cx="1752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78721-AE28-5244-AD62-D13494D06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605" y="3654750"/>
            <a:ext cx="2324100" cy="135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14197-8491-234C-BEEA-B7033F0C7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032" y="5543287"/>
            <a:ext cx="13208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3CB0A-BDD6-4E42-8754-6E7AA07B9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747" y="3210664"/>
            <a:ext cx="1879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EBAE6-5533-493E-8A6A-69FFBCFFF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C171F-16D1-4085-8BB7-A43EC7C66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316BD-8F48-4329-8D20-36F8DB81EA6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4921e149-a19a-41e8-bd6b-88f26a4330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11677</TotalTime>
  <Words>84</Words>
  <Application>Microsoft Office PowerPoint</Application>
  <PresentationFormat>A4 Paper (210x297 mm)</PresentationFormat>
  <Paragraphs>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149</cp:revision>
  <dcterms:created xsi:type="dcterms:W3CDTF">2019-10-15T10:24:11Z</dcterms:created>
  <dcterms:modified xsi:type="dcterms:W3CDTF">2020-07-09T11:06:38Z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